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4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CAD25B-877E-4938-B725-7C4892DAEBCC}" v="1" dt="2026-10-06T13:31:09.7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>
        <p:scale>
          <a:sx n="98" d="100"/>
          <a:sy n="98" d="100"/>
        </p:scale>
        <p:origin x="1675" y="-4219"/>
      </p:cViewPr>
      <p:guideLst>
        <p:guide orient="horz" pos="384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NE ALVARENGA" userId="eaae42b92ddb5ad4" providerId="LiveId" clId="{EFF543E2-250C-4A96-B75D-7FE390A4BBEB}"/>
    <pc:docChg chg="undo custSel modSld">
      <pc:chgData name="ALINE ALVARENGA" userId="eaae42b92ddb5ad4" providerId="LiveId" clId="{EFF543E2-250C-4A96-B75D-7FE390A4BBEB}" dt="2026-10-06T13:35:04.542" v="95" actId="6549"/>
      <pc:docMkLst>
        <pc:docMk/>
      </pc:docMkLst>
      <pc:sldChg chg="modSp mod">
        <pc:chgData name="ALINE ALVARENGA" userId="eaae42b92ddb5ad4" providerId="LiveId" clId="{EFF543E2-250C-4A96-B75D-7FE390A4BBEB}" dt="2026-10-06T13:35:04.542" v="95" actId="6549"/>
        <pc:sldMkLst>
          <pc:docMk/>
          <pc:sldMk cId="1898720869" sldId="256"/>
        </pc:sldMkLst>
        <pc:graphicFrameChg chg="modGraphic">
          <ac:chgData name="ALINE ALVARENGA" userId="eaae42b92ddb5ad4" providerId="LiveId" clId="{EFF543E2-250C-4A96-B75D-7FE390A4BBEB}" dt="2026-10-06T13:34:12.526" v="80" actId="20577"/>
          <ac:graphicFrameMkLst>
            <pc:docMk/>
            <pc:sldMk cId="1898720869" sldId="256"/>
            <ac:graphicFrameMk id="11" creationId="{2CE8143E-A528-65F4-B017-18542ECC5586}"/>
          </ac:graphicFrameMkLst>
        </pc:graphicFrameChg>
        <pc:graphicFrameChg chg="mod modGraphic">
          <ac:chgData name="ALINE ALVARENGA" userId="eaae42b92ddb5ad4" providerId="LiveId" clId="{EFF543E2-250C-4A96-B75D-7FE390A4BBEB}" dt="2026-10-06T13:34:24.826" v="82" actId="1076"/>
          <ac:graphicFrameMkLst>
            <pc:docMk/>
            <pc:sldMk cId="1898720869" sldId="256"/>
            <ac:graphicFrameMk id="13" creationId="{8B926689-2588-3BD5-FA30-841142E068B5}"/>
          </ac:graphicFrameMkLst>
        </pc:graphicFrameChg>
        <pc:graphicFrameChg chg="mod modGraphic">
          <ac:chgData name="ALINE ALVARENGA" userId="eaae42b92ddb5ad4" providerId="LiveId" clId="{EFF543E2-250C-4A96-B75D-7FE390A4BBEB}" dt="2026-10-06T13:35:04.542" v="95" actId="6549"/>
          <ac:graphicFrameMkLst>
            <pc:docMk/>
            <pc:sldMk cId="1898720869" sldId="256"/>
            <ac:graphicFrameMk id="15" creationId="{EAD6E844-5F87-4249-3F75-A1C254EABD27}"/>
          </ac:graphicFrameMkLst>
        </pc:graphicFrameChg>
        <pc:graphicFrameChg chg="mod modGraphic">
          <ac:chgData name="ALINE ALVARENGA" userId="eaae42b92ddb5ad4" providerId="LiveId" clId="{EFF543E2-250C-4A96-B75D-7FE390A4BBEB}" dt="2026-10-06T13:34:42.848" v="88" actId="20577"/>
          <ac:graphicFrameMkLst>
            <pc:docMk/>
            <pc:sldMk cId="1898720869" sldId="256"/>
            <ac:graphicFrameMk id="17" creationId="{155106B5-978F-1DFD-464B-CA4D51E30437}"/>
          </ac:graphicFrameMkLst>
        </pc:graphicFrameChg>
        <pc:graphicFrameChg chg="mod modGraphic">
          <ac:chgData name="ALINE ALVARENGA" userId="eaae42b92ddb5ad4" providerId="LiveId" clId="{EFF543E2-250C-4A96-B75D-7FE390A4BBEB}" dt="2026-10-06T13:34:18.789" v="81" actId="1076"/>
          <ac:graphicFrameMkLst>
            <pc:docMk/>
            <pc:sldMk cId="1898720869" sldId="256"/>
            <ac:graphicFrameMk id="19" creationId="{46C7C5E3-EDCE-1249-5E29-C2B49EF07EFD}"/>
          </ac:graphicFrameMkLst>
        </pc:graphicFrameChg>
        <pc:graphicFrameChg chg="mod modGraphic">
          <ac:chgData name="ALINE ALVARENGA" userId="eaae42b92ddb5ad4" providerId="LiveId" clId="{EFF543E2-250C-4A96-B75D-7FE390A4BBEB}" dt="2026-10-06T13:33:01.840" v="68" actId="1076"/>
          <ac:graphicFrameMkLst>
            <pc:docMk/>
            <pc:sldMk cId="1898720869" sldId="256"/>
            <ac:graphicFrameMk id="21" creationId="{2A3D6EBF-4850-9F96-36D2-1C267E251CE8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12B01-CF0B-46AD-AF5B-C938F325797A}" type="datetimeFigureOut">
              <a:rPr lang="pt-BR" smtClean="0"/>
              <a:t>06/10/2026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27985-ACC7-4442-8AFC-3C68660856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4588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12B01-CF0B-46AD-AF5B-C938F325797A}" type="datetimeFigureOut">
              <a:rPr lang="pt-BR" smtClean="0"/>
              <a:t>06/10/2026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27985-ACC7-4442-8AFC-3C68660856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5683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12B01-CF0B-46AD-AF5B-C938F325797A}" type="datetimeFigureOut">
              <a:rPr lang="pt-BR" smtClean="0"/>
              <a:t>06/10/2026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27985-ACC7-4442-8AFC-3C68660856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3047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12B01-CF0B-46AD-AF5B-C938F325797A}" type="datetimeFigureOut">
              <a:rPr lang="pt-BR" smtClean="0"/>
              <a:t>06/10/2026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27985-ACC7-4442-8AFC-3C68660856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4497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12B01-CF0B-46AD-AF5B-C938F325797A}" type="datetimeFigureOut">
              <a:rPr lang="pt-BR" smtClean="0"/>
              <a:t>06/10/2026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27985-ACC7-4442-8AFC-3C68660856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8724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12B01-CF0B-46AD-AF5B-C938F325797A}" type="datetimeFigureOut">
              <a:rPr lang="pt-BR" smtClean="0"/>
              <a:t>06/10/2026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27985-ACC7-4442-8AFC-3C68660856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9484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12B01-CF0B-46AD-AF5B-C938F325797A}" type="datetimeFigureOut">
              <a:rPr lang="pt-BR" smtClean="0"/>
              <a:t>06/10/2026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27985-ACC7-4442-8AFC-3C68660856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1169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12B01-CF0B-46AD-AF5B-C938F325797A}" type="datetimeFigureOut">
              <a:rPr lang="pt-BR" smtClean="0"/>
              <a:t>06/10/2026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27985-ACC7-4442-8AFC-3C68660856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8596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12B01-CF0B-46AD-AF5B-C938F325797A}" type="datetimeFigureOut">
              <a:rPr lang="pt-BR" smtClean="0"/>
              <a:t>06/10/2026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27985-ACC7-4442-8AFC-3C68660856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1695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12B01-CF0B-46AD-AF5B-C938F325797A}" type="datetimeFigureOut">
              <a:rPr lang="pt-BR" smtClean="0"/>
              <a:t>06/10/2026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27985-ACC7-4442-8AFC-3C68660856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5720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12B01-CF0B-46AD-AF5B-C938F325797A}" type="datetimeFigureOut">
              <a:rPr lang="pt-BR" smtClean="0"/>
              <a:t>06/10/2026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27985-ACC7-4442-8AFC-3C68660856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6105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112B01-CF0B-46AD-AF5B-C938F325797A}" type="datetimeFigureOut">
              <a:rPr lang="pt-BR" smtClean="0"/>
              <a:t>06/10/2026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827985-ACC7-4442-8AFC-3C68660856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152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91000" sy="88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01A313EA-0270-0C16-E390-20D4DBD8021D}"/>
              </a:ext>
            </a:extLst>
          </p:cNvPr>
          <p:cNvSpPr txBox="1"/>
          <p:nvPr/>
        </p:nvSpPr>
        <p:spPr>
          <a:xfrm>
            <a:off x="250032" y="1007881"/>
            <a:ext cx="6330934" cy="86177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effectLst>
            <a:softEdge rad="31750"/>
          </a:effectLst>
        </p:spPr>
        <p:txBody>
          <a:bodyPr wrap="square">
            <a:spAutoFit/>
          </a:bodyPr>
          <a:lstStyle/>
          <a:p>
            <a:pPr algn="ctr"/>
            <a:r>
              <a:rPr lang="pt-BR" sz="1600" b="1" dirty="0"/>
              <a:t>TÍTULO DO TRABALHO</a:t>
            </a:r>
          </a:p>
          <a:p>
            <a:pPr algn="ctr"/>
            <a:r>
              <a:rPr lang="pt-BR" sz="1200" dirty="0">
                <a:effectLst/>
                <a:latin typeface="+mn-lt"/>
              </a:rPr>
              <a:t>NOME SOBRENOME¹, NOME SOBRENOME², </a:t>
            </a:r>
            <a:r>
              <a:rPr lang="pt-BR" sz="1200" dirty="0"/>
              <a:t>NOME SOBRENOME</a:t>
            </a:r>
            <a:r>
              <a:rPr lang="pt-BR" sz="1200" dirty="0">
                <a:effectLst/>
                <a:latin typeface="+mn-lt"/>
              </a:rPr>
              <a:t>³</a:t>
            </a:r>
          </a:p>
          <a:p>
            <a:pPr algn="ctr"/>
            <a:r>
              <a:rPr lang="pt-BR" sz="1200" dirty="0"/>
              <a:t>emaildoaprensetador@gmail.com</a:t>
            </a:r>
            <a:r>
              <a:rPr lang="pt-BR" sz="1000" dirty="0">
                <a:effectLst/>
                <a:latin typeface="+mn-lt"/>
              </a:rPr>
              <a:t>¹</a:t>
            </a:r>
          </a:p>
          <a:p>
            <a:pPr algn="ctr"/>
            <a:r>
              <a:rPr lang="pt-BR" sz="1000" dirty="0"/>
              <a:t>¹Instituição de origem; ²Instituição de origem; ³Instituição de origem</a:t>
            </a:r>
          </a:p>
        </p:txBody>
      </p:sp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2CE8143E-A528-65F4-B017-18542ECC55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0574447"/>
              </p:ext>
            </p:extLst>
          </p:nvPr>
        </p:nvGraphicFramePr>
        <p:xfrm>
          <a:off x="356403" y="2188314"/>
          <a:ext cx="2880000" cy="336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000">
                  <a:extLst>
                    <a:ext uri="{9D8B030D-6E8A-4147-A177-3AD203B41FA5}">
                      <a16:colId xmlns:a16="http://schemas.microsoft.com/office/drawing/2014/main" val="264429868"/>
                    </a:ext>
                  </a:extLst>
                </a:gridCol>
              </a:tblGrid>
              <a:tr h="279904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INTRODUÇÃO</a:t>
                      </a:r>
                    </a:p>
                  </a:txBody>
                  <a:tcPr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7540032"/>
                  </a:ext>
                </a:extLst>
              </a:tr>
              <a:tr h="279904">
                <a:tc>
                  <a:txBody>
                    <a:bodyPr/>
                    <a:lstStyle/>
                    <a:p>
                      <a:pPr algn="just"/>
                      <a:r>
                        <a:rPr lang="pt-BR" sz="1400" dirty="0" err="1"/>
                        <a:t>xxxxx</a:t>
                      </a:r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ctr"/>
                      <a:endParaRPr lang="pt-BR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45249"/>
                  </a:ext>
                </a:extLst>
              </a:tr>
            </a:tbl>
          </a:graphicData>
        </a:graphic>
      </p:graphicFrame>
      <p:graphicFrame>
        <p:nvGraphicFramePr>
          <p:cNvPr id="13" name="Tabela 12">
            <a:extLst>
              <a:ext uri="{FF2B5EF4-FFF2-40B4-BE49-F238E27FC236}">
                <a16:creationId xmlns:a16="http://schemas.microsoft.com/office/drawing/2014/main" id="{8B926689-2588-3BD5-FA30-841142E068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4397764"/>
              </p:ext>
            </p:extLst>
          </p:nvPr>
        </p:nvGraphicFramePr>
        <p:xfrm>
          <a:off x="352116" y="5875013"/>
          <a:ext cx="2880000" cy="230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000">
                  <a:extLst>
                    <a:ext uri="{9D8B030D-6E8A-4147-A177-3AD203B41FA5}">
                      <a16:colId xmlns:a16="http://schemas.microsoft.com/office/drawing/2014/main" val="264429868"/>
                    </a:ext>
                  </a:extLst>
                </a:gridCol>
              </a:tblGrid>
              <a:tr h="279904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OBJETIVO</a:t>
                      </a:r>
                    </a:p>
                  </a:txBody>
                  <a:tcPr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7540032"/>
                  </a:ext>
                </a:extLst>
              </a:tr>
              <a:tr h="279904">
                <a:tc>
                  <a:txBody>
                    <a:bodyPr/>
                    <a:lstStyle/>
                    <a:p>
                      <a:pPr algn="just"/>
                      <a:r>
                        <a:rPr lang="pt-BR" sz="1400" dirty="0" err="1"/>
                        <a:t>xxxx</a:t>
                      </a:r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ctr"/>
                      <a:endParaRPr lang="pt-BR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007173"/>
                  </a:ext>
                </a:extLst>
              </a:tr>
            </a:tbl>
          </a:graphicData>
        </a:graphic>
      </p:graphicFrame>
      <p:graphicFrame>
        <p:nvGraphicFramePr>
          <p:cNvPr id="15" name="Tabela 14">
            <a:extLst>
              <a:ext uri="{FF2B5EF4-FFF2-40B4-BE49-F238E27FC236}">
                <a16:creationId xmlns:a16="http://schemas.microsoft.com/office/drawing/2014/main" id="{EAD6E844-5F87-4249-3F75-A1C254EABD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9535089"/>
              </p:ext>
            </p:extLst>
          </p:nvPr>
        </p:nvGraphicFramePr>
        <p:xfrm>
          <a:off x="3625884" y="7470538"/>
          <a:ext cx="2880000" cy="294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000">
                  <a:extLst>
                    <a:ext uri="{9D8B030D-6E8A-4147-A177-3AD203B41FA5}">
                      <a16:colId xmlns:a16="http://schemas.microsoft.com/office/drawing/2014/main" val="264429868"/>
                    </a:ext>
                  </a:extLst>
                </a:gridCol>
              </a:tblGrid>
              <a:tr h="279904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CONCLUSÃO</a:t>
                      </a:r>
                    </a:p>
                  </a:txBody>
                  <a:tcPr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7540032"/>
                  </a:ext>
                </a:extLst>
              </a:tr>
              <a:tr h="279904">
                <a:tc>
                  <a:txBody>
                    <a:bodyPr/>
                    <a:lstStyle/>
                    <a:p>
                      <a:pPr algn="just"/>
                      <a:r>
                        <a:rPr lang="pt-BR" sz="1400" dirty="0" err="1"/>
                        <a:t>xxxx</a:t>
                      </a:r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ctr"/>
                      <a:endParaRPr lang="pt-BR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8924063"/>
                  </a:ext>
                </a:extLst>
              </a:tr>
            </a:tbl>
          </a:graphicData>
        </a:graphic>
      </p:graphicFrame>
      <p:graphicFrame>
        <p:nvGraphicFramePr>
          <p:cNvPr id="17" name="Tabela 16">
            <a:extLst>
              <a:ext uri="{FF2B5EF4-FFF2-40B4-BE49-F238E27FC236}">
                <a16:creationId xmlns:a16="http://schemas.microsoft.com/office/drawing/2014/main" id="{155106B5-978F-1DFD-464B-CA4D51E304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4366610"/>
              </p:ext>
            </p:extLst>
          </p:nvPr>
        </p:nvGraphicFramePr>
        <p:xfrm>
          <a:off x="3621597" y="2188314"/>
          <a:ext cx="2880000" cy="5082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000">
                  <a:extLst>
                    <a:ext uri="{9D8B030D-6E8A-4147-A177-3AD203B41FA5}">
                      <a16:colId xmlns:a16="http://schemas.microsoft.com/office/drawing/2014/main" val="264429868"/>
                    </a:ext>
                  </a:extLst>
                </a:gridCol>
              </a:tblGrid>
              <a:tr h="279904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RESULTADOS</a:t>
                      </a:r>
                    </a:p>
                  </a:txBody>
                  <a:tcPr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7540032"/>
                  </a:ext>
                </a:extLst>
              </a:tr>
              <a:tr h="279904">
                <a:tc>
                  <a:txBody>
                    <a:bodyPr/>
                    <a:lstStyle/>
                    <a:p>
                      <a:pPr algn="just"/>
                      <a:r>
                        <a:rPr lang="pt-BR" sz="1400" dirty="0" err="1"/>
                        <a:t>xxxxx</a:t>
                      </a:r>
                      <a:endParaRPr lang="pt-BR" sz="1400" dirty="0"/>
                    </a:p>
                    <a:p>
                      <a:pPr algn="ctr"/>
                      <a:endParaRPr lang="pt-BR" sz="1400" dirty="0"/>
                    </a:p>
                    <a:p>
                      <a:pPr algn="ctr"/>
                      <a:endParaRPr lang="pt-BR" sz="1400" dirty="0"/>
                    </a:p>
                    <a:p>
                      <a:pPr algn="ctr"/>
                      <a:endParaRPr lang="pt-BR" sz="1400" dirty="0"/>
                    </a:p>
                    <a:p>
                      <a:pPr algn="ctr"/>
                      <a:endParaRPr lang="pt-BR" sz="1400" dirty="0"/>
                    </a:p>
                    <a:p>
                      <a:pPr algn="ctr"/>
                      <a:endParaRPr lang="pt-BR" sz="1400" dirty="0"/>
                    </a:p>
                    <a:p>
                      <a:pPr algn="ctr"/>
                      <a:endParaRPr lang="pt-BR" sz="1400" dirty="0"/>
                    </a:p>
                    <a:p>
                      <a:pPr algn="ctr"/>
                      <a:endParaRPr lang="pt-BR" sz="1400" dirty="0"/>
                    </a:p>
                    <a:p>
                      <a:pPr algn="ctr"/>
                      <a:endParaRPr lang="pt-BR" sz="1400" dirty="0"/>
                    </a:p>
                    <a:p>
                      <a:pPr algn="ctr"/>
                      <a:endParaRPr lang="pt-BR" sz="1400" dirty="0"/>
                    </a:p>
                    <a:p>
                      <a:pPr algn="ctr"/>
                      <a:endParaRPr lang="pt-BR" sz="1400" dirty="0"/>
                    </a:p>
                    <a:p>
                      <a:pPr algn="ctr"/>
                      <a:endParaRPr lang="pt-BR" sz="1400" dirty="0"/>
                    </a:p>
                    <a:p>
                      <a:pPr algn="ctr"/>
                      <a:endParaRPr lang="pt-BR" sz="1400" dirty="0"/>
                    </a:p>
                    <a:p>
                      <a:pPr algn="ctr"/>
                      <a:endParaRPr lang="pt-BR" sz="1400" dirty="0"/>
                    </a:p>
                    <a:p>
                      <a:pPr algn="ctr"/>
                      <a:endParaRPr lang="pt-BR" sz="1400" dirty="0"/>
                    </a:p>
                    <a:p>
                      <a:pPr algn="ctr"/>
                      <a:endParaRPr lang="pt-BR" sz="1400" dirty="0"/>
                    </a:p>
                    <a:p>
                      <a:pPr algn="ctr"/>
                      <a:endParaRPr lang="pt-BR" sz="1400" dirty="0"/>
                    </a:p>
                    <a:p>
                      <a:pPr algn="ctr"/>
                      <a:endParaRPr lang="pt-BR" sz="1400" dirty="0"/>
                    </a:p>
                    <a:p>
                      <a:pPr algn="ctr"/>
                      <a:endParaRPr lang="pt-BR" sz="1400" dirty="0"/>
                    </a:p>
                    <a:p>
                      <a:pPr algn="ctr"/>
                      <a:endParaRPr lang="pt-BR" sz="1400" dirty="0"/>
                    </a:p>
                    <a:p>
                      <a:pPr algn="ctr"/>
                      <a:endParaRPr lang="pt-BR" sz="1400" dirty="0"/>
                    </a:p>
                    <a:p>
                      <a:pPr algn="ctr"/>
                      <a:endParaRPr lang="pt-BR" sz="14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1874625"/>
                  </a:ext>
                </a:extLst>
              </a:tr>
            </a:tbl>
          </a:graphicData>
        </a:graphic>
      </p:graphicFrame>
      <p:graphicFrame>
        <p:nvGraphicFramePr>
          <p:cNvPr id="19" name="Tabela 18">
            <a:extLst>
              <a:ext uri="{FF2B5EF4-FFF2-40B4-BE49-F238E27FC236}">
                <a16:creationId xmlns:a16="http://schemas.microsoft.com/office/drawing/2014/main" id="{46C7C5E3-EDCE-1249-5E29-C2B49EF07E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048170"/>
              </p:ext>
            </p:extLst>
          </p:nvPr>
        </p:nvGraphicFramePr>
        <p:xfrm>
          <a:off x="352116" y="8452540"/>
          <a:ext cx="2880000" cy="336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000">
                  <a:extLst>
                    <a:ext uri="{9D8B030D-6E8A-4147-A177-3AD203B41FA5}">
                      <a16:colId xmlns:a16="http://schemas.microsoft.com/office/drawing/2014/main" val="264429868"/>
                    </a:ext>
                  </a:extLst>
                </a:gridCol>
              </a:tblGrid>
              <a:tr h="278725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MÉTODO</a:t>
                      </a:r>
                    </a:p>
                  </a:txBody>
                  <a:tcPr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7540032"/>
                  </a:ext>
                </a:extLst>
              </a:tr>
              <a:tr h="279904">
                <a:tc>
                  <a:txBody>
                    <a:bodyPr/>
                    <a:lstStyle/>
                    <a:p>
                      <a:pPr algn="just"/>
                      <a:endParaRPr lang="pt-BR" sz="1400" dirty="0"/>
                    </a:p>
                    <a:p>
                      <a:pPr algn="just"/>
                      <a:r>
                        <a:rPr lang="pt-BR" sz="1400" dirty="0" err="1"/>
                        <a:t>xxxxx</a:t>
                      </a:r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just"/>
                      <a:endParaRPr lang="pt-BR" sz="1400" dirty="0"/>
                    </a:p>
                    <a:p>
                      <a:pPr algn="ctr"/>
                      <a:endParaRPr lang="pt-BR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7243290"/>
                  </a:ext>
                </a:extLst>
              </a:tr>
            </a:tbl>
          </a:graphicData>
        </a:graphic>
      </p:graphicFrame>
      <p:graphicFrame>
        <p:nvGraphicFramePr>
          <p:cNvPr id="21" name="Tabela 20">
            <a:extLst>
              <a:ext uri="{FF2B5EF4-FFF2-40B4-BE49-F238E27FC236}">
                <a16:creationId xmlns:a16="http://schemas.microsoft.com/office/drawing/2014/main" id="{2A3D6EBF-4850-9F96-36D2-1C267E251C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2012913"/>
              </p:ext>
            </p:extLst>
          </p:nvPr>
        </p:nvGraphicFramePr>
        <p:xfrm>
          <a:off x="3621597" y="10692820"/>
          <a:ext cx="2880001" cy="112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001">
                  <a:extLst>
                    <a:ext uri="{9D8B030D-6E8A-4147-A177-3AD203B41FA5}">
                      <a16:colId xmlns:a16="http://schemas.microsoft.com/office/drawing/2014/main" val="264429868"/>
                    </a:ext>
                  </a:extLst>
                </a:gridCol>
              </a:tblGrid>
              <a:tr h="279904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REFERÊNCIAS</a:t>
                      </a:r>
                    </a:p>
                  </a:txBody>
                  <a:tcPr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7540032"/>
                  </a:ext>
                </a:extLst>
              </a:tr>
              <a:tr h="279904">
                <a:tc>
                  <a:txBody>
                    <a:bodyPr/>
                    <a:lstStyle/>
                    <a:p>
                      <a:pPr algn="just"/>
                      <a:r>
                        <a:rPr lang="pt-BR" sz="800" dirty="0" err="1"/>
                        <a:t>xxxxx</a:t>
                      </a:r>
                      <a:endParaRPr lang="pt-BR" sz="800" dirty="0"/>
                    </a:p>
                    <a:p>
                      <a:pPr algn="ctr"/>
                      <a:endParaRPr lang="pt-BR" dirty="0"/>
                    </a:p>
                    <a:p>
                      <a:pPr algn="ctr"/>
                      <a:endParaRPr lang="pt-BR" dirty="0"/>
                    </a:p>
                    <a:p>
                      <a:pPr algn="ctr"/>
                      <a:endParaRPr lang="pt-BR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8669930"/>
                  </a:ext>
                </a:extLst>
              </a:tr>
            </a:tbl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ED6A95D8-36BF-6CB1-15D7-1F84D694C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95" y="181445"/>
            <a:ext cx="1155669" cy="781414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30C9251E-5F1C-2779-BCA5-41FFBF1799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817" y="249019"/>
            <a:ext cx="1119995" cy="60511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644AFFE9-FAD3-64F3-D4ED-9BE3829323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729" y="34594"/>
            <a:ext cx="3162541" cy="1075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7208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</TotalTime>
  <Words>39</Words>
  <Application>Microsoft Office PowerPoint</Application>
  <PresentationFormat>Widescreen</PresentationFormat>
  <Paragraphs>73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ALINE ALVARENGA</dc:creator>
  <cp:lastModifiedBy>ALINE ALVARENGA</cp:lastModifiedBy>
  <cp:revision>2</cp:revision>
  <dcterms:created xsi:type="dcterms:W3CDTF">2026-10-05T15:20:11Z</dcterms:created>
  <dcterms:modified xsi:type="dcterms:W3CDTF">2026-10-06T13:35:11Z</dcterms:modified>
</cp:coreProperties>
</file>